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75" r:id="rId4"/>
    <p:sldId id="259" r:id="rId5"/>
    <p:sldId id="273" r:id="rId6"/>
    <p:sldId id="274" r:id="rId7"/>
    <p:sldId id="276" r:id="rId8"/>
    <p:sldId id="272" r:id="rId9"/>
    <p:sldId id="267" r:id="rId10"/>
    <p:sldId id="277" r:id="rId11"/>
    <p:sldId id="268" r:id="rId12"/>
    <p:sldId id="269" r:id="rId13"/>
    <p:sldId id="270" r:id="rId14"/>
    <p:sldId id="278" r:id="rId15"/>
    <p:sldId id="279" r:id="rId16"/>
    <p:sldId id="280" r:id="rId17"/>
    <p:sldId id="281" r:id="rId18"/>
    <p:sldId id="282" r:id="rId19"/>
    <p:sldId id="284" r:id="rId20"/>
    <p:sldId id="283" r:id="rId21"/>
    <p:sldId id="285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76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5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7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10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0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4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0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4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7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6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450F32-A883-4411-AFAF-9DA004551BE0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CFA278-5018-4438-8911-6037ECABDE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6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get-saved.cloudjiffy.net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E94E3-B589-4D55-B566-DB135C35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D00DD-431A-44D5-8B60-F625DE1B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30C625-E0C1-4BC6-8E50-C181E1E7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9D95A-966D-43E7-A399-DEA27D01E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49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80FC4-A0E0-4B54-A1E1-77CE7064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802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38068A-BBB9-40BD-B87E-BDAD6A6A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568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E05B8-4E1D-4F40-8E9B-CB7F1EF2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4944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71A52-2975-4AC8-94FF-07F4DF33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8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4CB29-70EA-4E9C-91E1-6A2AF40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781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B8101C-39CA-458B-B497-B92C6EF5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27E389-3005-48FE-A7DC-AA60F9E3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058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6CEFF-E684-4B1A-A0DC-8F0795D01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67A5A8-30DA-4798-8CEA-729A7F25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2792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42DF82-004F-4DEB-BC72-0EF4FC74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4705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A1076-FED1-4A0D-A104-83539EA8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7769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EFBD5-E79D-48A2-B71A-FCC931AB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8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227A8A-7AF2-4F77-AFDB-C8F8CC5F4499}"/>
              </a:ext>
            </a:extLst>
          </p:cNvPr>
          <p:cNvSpPr/>
          <p:nvPr/>
        </p:nvSpPr>
        <p:spPr>
          <a:xfrm>
            <a:off x="4378035" y="267856"/>
            <a:ext cx="3006437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Get-Saved.com</a:t>
            </a:r>
          </a:p>
          <a:p>
            <a:pPr algn="ctr"/>
            <a:r>
              <a:rPr lang="en-US" dirty="0"/>
              <a:t>(Also in Android app)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48CD09-D104-41D0-9881-7EC725208639}"/>
              </a:ext>
            </a:extLst>
          </p:cNvPr>
          <p:cNvSpPr/>
          <p:nvPr/>
        </p:nvSpPr>
        <p:spPr>
          <a:xfrm>
            <a:off x="1736435" y="1783450"/>
            <a:ext cx="1819564" cy="108905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Panel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D59E15-7609-46F5-9544-6B9EADBA3134}"/>
              </a:ext>
            </a:extLst>
          </p:cNvPr>
          <p:cNvSpPr/>
          <p:nvPr/>
        </p:nvSpPr>
        <p:spPr>
          <a:xfrm>
            <a:off x="8580583" y="1783450"/>
            <a:ext cx="1819564" cy="108905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 Panel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A4D56A-ABAA-4290-B389-F9D561D5895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384472" y="1182255"/>
            <a:ext cx="2105893" cy="60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C98E6-A590-45D9-B2CA-2CC3CC9B8C49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646217" y="1182255"/>
            <a:ext cx="1731818" cy="60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66F17F-3EBF-40CB-A8FA-B4A1365C973B}"/>
              </a:ext>
            </a:extLst>
          </p:cNvPr>
          <p:cNvSpPr/>
          <p:nvPr/>
        </p:nvSpPr>
        <p:spPr>
          <a:xfrm>
            <a:off x="6326908" y="3603634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Panel</a:t>
            </a:r>
          </a:p>
          <a:p>
            <a:pPr algn="ctr"/>
            <a:r>
              <a:rPr lang="en-US" dirty="0"/>
              <a:t>(User Info)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6C5458-FAD0-4329-81D0-10794593030D}"/>
              </a:ext>
            </a:extLst>
          </p:cNvPr>
          <p:cNvSpPr/>
          <p:nvPr/>
        </p:nvSpPr>
        <p:spPr>
          <a:xfrm>
            <a:off x="8437418" y="3603634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Rescue Team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00CAC7-D137-437D-B9AC-5C5E6A6CD174}"/>
              </a:ext>
            </a:extLst>
          </p:cNvPr>
          <p:cNvSpPr/>
          <p:nvPr/>
        </p:nvSpPr>
        <p:spPr>
          <a:xfrm>
            <a:off x="10409385" y="3603633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Area (Ping Location)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1B2B7F-5A0B-41CC-B4F4-05FC383791B5}"/>
              </a:ext>
            </a:extLst>
          </p:cNvPr>
          <p:cNvCxnSpPr>
            <a:cxnSpLocks/>
            <a:stCxn id="6" idx="4"/>
            <a:endCxn id="16" idx="0"/>
          </p:cNvCxnSpPr>
          <p:nvPr/>
        </p:nvCxnSpPr>
        <p:spPr>
          <a:xfrm flipH="1">
            <a:off x="7061199" y="2872509"/>
            <a:ext cx="2429166" cy="73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AC4B01-E63C-42B4-BC7E-CE958EDBC147}"/>
              </a:ext>
            </a:extLst>
          </p:cNvPr>
          <p:cNvCxnSpPr>
            <a:stCxn id="6" idx="4"/>
            <a:endCxn id="18" idx="0"/>
          </p:cNvCxnSpPr>
          <p:nvPr/>
        </p:nvCxnSpPr>
        <p:spPr>
          <a:xfrm flipH="1">
            <a:off x="9171709" y="2872509"/>
            <a:ext cx="318656" cy="73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633415-9BBC-4EAA-83D0-7BA1897E5897}"/>
              </a:ext>
            </a:extLst>
          </p:cNvPr>
          <p:cNvCxnSpPr>
            <a:stCxn id="6" idx="4"/>
            <a:endCxn id="19" idx="0"/>
          </p:cNvCxnSpPr>
          <p:nvPr/>
        </p:nvCxnSpPr>
        <p:spPr>
          <a:xfrm>
            <a:off x="9490365" y="2872509"/>
            <a:ext cx="1653311" cy="73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3CBB296-8963-4BFF-92DB-8FA2A6938A49}"/>
              </a:ext>
            </a:extLst>
          </p:cNvPr>
          <p:cNvSpPr/>
          <p:nvPr/>
        </p:nvSpPr>
        <p:spPr>
          <a:xfrm>
            <a:off x="334816" y="3603633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Information Page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D60AC0-9785-417F-BB3A-F1C8535CE453}"/>
              </a:ext>
            </a:extLst>
          </p:cNvPr>
          <p:cNvSpPr/>
          <p:nvPr/>
        </p:nvSpPr>
        <p:spPr>
          <a:xfrm>
            <a:off x="2346033" y="3603633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Disaster Form</a:t>
            </a:r>
          </a:p>
          <a:p>
            <a:pPr algn="ctr"/>
            <a:r>
              <a:rPr lang="en-US" dirty="0"/>
              <a:t>(With exact </a:t>
            </a:r>
            <a:r>
              <a:rPr lang="en-US" dirty="0" err="1"/>
              <a:t>latt</a:t>
            </a:r>
            <a:r>
              <a:rPr lang="en-US" dirty="0"/>
              <a:t>. &amp; long.)</a:t>
            </a:r>
          </a:p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B37F64-F0C2-4092-864A-C6B25D353216}"/>
              </a:ext>
            </a:extLst>
          </p:cNvPr>
          <p:cNvCxnSpPr>
            <a:stCxn id="4" idx="4"/>
            <a:endCxn id="26" idx="0"/>
          </p:cNvCxnSpPr>
          <p:nvPr/>
        </p:nvCxnSpPr>
        <p:spPr>
          <a:xfrm flipH="1">
            <a:off x="1069107" y="2872509"/>
            <a:ext cx="1577110" cy="73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FFB9C1-3CE7-4CCD-B77E-DAFCB853EAC5}"/>
              </a:ext>
            </a:extLst>
          </p:cNvPr>
          <p:cNvCxnSpPr>
            <a:cxnSpLocks/>
            <a:stCxn id="4" idx="4"/>
            <a:endCxn id="27" idx="0"/>
          </p:cNvCxnSpPr>
          <p:nvPr/>
        </p:nvCxnSpPr>
        <p:spPr>
          <a:xfrm>
            <a:off x="2646217" y="2872509"/>
            <a:ext cx="434107" cy="73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E50F7A8-A3DD-4572-838D-E2DFD58A7DF8}"/>
              </a:ext>
            </a:extLst>
          </p:cNvPr>
          <p:cNvSpPr/>
          <p:nvPr/>
        </p:nvSpPr>
        <p:spPr>
          <a:xfrm>
            <a:off x="6419272" y="5336594"/>
            <a:ext cx="1325416" cy="8887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Our Rescue Team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134AC2-5FC1-40B4-96BD-1B15B9EB65F1}"/>
              </a:ext>
            </a:extLst>
          </p:cNvPr>
          <p:cNvSpPr/>
          <p:nvPr/>
        </p:nvSpPr>
        <p:spPr>
          <a:xfrm>
            <a:off x="7887858" y="5336595"/>
            <a:ext cx="1191491" cy="8887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Nearest Police Station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9BB683-88D6-4AA7-B127-4BCC2F742C0A}"/>
              </a:ext>
            </a:extLst>
          </p:cNvPr>
          <p:cNvSpPr/>
          <p:nvPr/>
        </p:nvSpPr>
        <p:spPr>
          <a:xfrm>
            <a:off x="9217894" y="5336592"/>
            <a:ext cx="1191491" cy="8887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Nearest Hospital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267444F-64DE-4C42-AD0B-4D56338AB243}"/>
              </a:ext>
            </a:extLst>
          </p:cNvPr>
          <p:cNvSpPr/>
          <p:nvPr/>
        </p:nvSpPr>
        <p:spPr>
          <a:xfrm>
            <a:off x="10686475" y="5339706"/>
            <a:ext cx="1191491" cy="857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Fire Brigade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82D7E9-002A-451D-827A-EF28FAE4B7C0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flipH="1">
            <a:off x="7081980" y="4595092"/>
            <a:ext cx="2089729" cy="74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BF57C2-EE08-4FC6-A78E-3BF74CD95145}"/>
              </a:ext>
            </a:extLst>
          </p:cNvPr>
          <p:cNvCxnSpPr>
            <a:stCxn id="18" idx="2"/>
            <a:endCxn id="37" idx="0"/>
          </p:cNvCxnSpPr>
          <p:nvPr/>
        </p:nvCxnSpPr>
        <p:spPr>
          <a:xfrm flipH="1">
            <a:off x="8483604" y="4595092"/>
            <a:ext cx="688105" cy="74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CD2B03-E9D0-4256-933D-5380FE5FF2FA}"/>
              </a:ext>
            </a:extLst>
          </p:cNvPr>
          <p:cNvCxnSpPr>
            <a:stCxn id="18" idx="2"/>
            <a:endCxn id="38" idx="0"/>
          </p:cNvCxnSpPr>
          <p:nvPr/>
        </p:nvCxnSpPr>
        <p:spPr>
          <a:xfrm>
            <a:off x="9171709" y="4595092"/>
            <a:ext cx="641931" cy="74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B3F826-7079-4426-84FC-C5CAD713AABC}"/>
              </a:ext>
            </a:extLst>
          </p:cNvPr>
          <p:cNvCxnSpPr>
            <a:stCxn id="18" idx="2"/>
            <a:endCxn id="39" idx="0"/>
          </p:cNvCxnSpPr>
          <p:nvPr/>
        </p:nvCxnSpPr>
        <p:spPr>
          <a:xfrm>
            <a:off x="9171709" y="4595092"/>
            <a:ext cx="2110512" cy="74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FE82E0-852B-498E-BA0B-D2F15C1EB138}"/>
              </a:ext>
            </a:extLst>
          </p:cNvPr>
          <p:cNvSpPr/>
          <p:nvPr/>
        </p:nvSpPr>
        <p:spPr>
          <a:xfrm>
            <a:off x="4015508" y="3603633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Weather</a:t>
            </a:r>
          </a:p>
          <a:p>
            <a:pPr algn="ctr"/>
            <a:r>
              <a:rPr lang="en-US" dirty="0"/>
              <a:t>Report</a:t>
            </a:r>
          </a:p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235FF7-6AC0-47FB-A949-3F5C4E3AA656}"/>
              </a:ext>
            </a:extLst>
          </p:cNvPr>
          <p:cNvCxnSpPr>
            <a:cxnSpLocks/>
            <a:stCxn id="4" idx="4"/>
            <a:endCxn id="30" idx="0"/>
          </p:cNvCxnSpPr>
          <p:nvPr/>
        </p:nvCxnSpPr>
        <p:spPr>
          <a:xfrm>
            <a:off x="2646217" y="2872509"/>
            <a:ext cx="2103582" cy="73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A9BA7-FE67-4275-AB25-06266279C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9" y="1595781"/>
            <a:ext cx="1468582" cy="146369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39D100-EED3-499A-8A23-5926AE0601AB}"/>
              </a:ext>
            </a:extLst>
          </p:cNvPr>
          <p:cNvSpPr/>
          <p:nvPr/>
        </p:nvSpPr>
        <p:spPr>
          <a:xfrm>
            <a:off x="777007" y="4961765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Women Safety page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B45383-A596-48EA-8FC7-0AC6AF8EDFBF}"/>
              </a:ext>
            </a:extLst>
          </p:cNvPr>
          <p:cNvSpPr/>
          <p:nvPr/>
        </p:nvSpPr>
        <p:spPr>
          <a:xfrm>
            <a:off x="3479798" y="4961765"/>
            <a:ext cx="1468581" cy="9914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Women Safety Form page (GPS 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70636E-08B8-4897-ACDA-73FEFD4AE9E1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1704108" y="2872509"/>
            <a:ext cx="942109" cy="208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3A1AA9-4EDC-48C5-B6D4-FEC02BC0E857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2245588" y="5457494"/>
            <a:ext cx="1234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6968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7B92EF-EFDB-4ECA-A065-4B196141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0056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CE3BBD-56B6-47D5-AB1B-2818A5E0E52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C4BAB-FA32-4ACA-9B69-55673E62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711" y="-1"/>
            <a:ext cx="333632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5F3CE3-44A6-4506-A7D1-56008267D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09" y="0"/>
            <a:ext cx="33363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80F286-49A7-4350-8436-E2EEE91D14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5"/>
          <a:stretch/>
        </p:blipFill>
        <p:spPr>
          <a:xfrm>
            <a:off x="9927949" y="0"/>
            <a:ext cx="3336324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476766-9A2B-4ADC-9F98-7383A2F5E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29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8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058CEF-46A2-4911-AD03-AE7D7CA98FF7}"/>
              </a:ext>
            </a:extLst>
          </p:cNvPr>
          <p:cNvSpPr txBox="1"/>
          <p:nvPr/>
        </p:nvSpPr>
        <p:spPr>
          <a:xfrm>
            <a:off x="2068945" y="1366982"/>
            <a:ext cx="764770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800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84ACC-E060-4E2C-AA64-C26E5F651EE4}"/>
              </a:ext>
            </a:extLst>
          </p:cNvPr>
          <p:cNvSpPr txBox="1"/>
          <p:nvPr/>
        </p:nvSpPr>
        <p:spPr>
          <a:xfrm>
            <a:off x="6597569" y="3429000"/>
            <a:ext cx="53012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GetSaved.com (Website &amp; Android)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Cloud Deployment- </a:t>
            </a:r>
            <a:r>
              <a:rPr lang="en-US" dirty="0">
                <a:hlinkClick r:id="rId2"/>
              </a:rPr>
              <a:t>http://get-saved.cloudjiffy.net</a:t>
            </a: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(Using HTML5, CSS, BOOTSTRAP, JAVASCRIPT, JSP, SERVLET, JSTL, MYSQ, API, Geo-</a:t>
            </a:r>
            <a:r>
              <a:rPr lang="en-US" dirty="0" err="1"/>
              <a:t>Location,Andoid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Soumyadip</a:t>
            </a:r>
            <a:r>
              <a:rPr lang="en-US" dirty="0"/>
              <a:t> Choudhury &amp; </a:t>
            </a:r>
            <a:r>
              <a:rPr lang="en-US" dirty="0" err="1"/>
              <a:t>Saptarshi</a:t>
            </a:r>
            <a:r>
              <a:rPr lang="en-US" dirty="0"/>
              <a:t> </a:t>
            </a:r>
            <a:r>
              <a:rPr lang="en-US" dirty="0" err="1"/>
              <a:t>Sabui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 err="1"/>
              <a:t>SparkHack</a:t>
            </a:r>
            <a:endParaRPr lang="en-US" b="1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432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AA5B5-0C3F-4F6E-AF77-8F35BD12C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51" b="2202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0ADD2B-EAA9-461C-AD69-5D0D35D0D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3640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141812-92B6-4C96-A112-ED3B7EF2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5AA05-E15D-4B58-9170-F6BB6431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8930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3CC65E-0CB3-4442-9B43-A342875B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088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505FA-3610-4C99-8B32-C745EA4C0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337A45-E6A1-40BF-B8D9-064EB6342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8202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AE4A4-F8DA-4895-988E-A5826DDA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500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0C124-392D-4421-B191-57E731E19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6" r="71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7617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</TotalTime>
  <Words>109</Words>
  <Application>Microsoft Office PowerPoint</Application>
  <PresentationFormat>Widescreen</PresentationFormat>
  <Paragraphs>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Soumyadeep</dc:creator>
  <cp:lastModifiedBy>Soumyadeep</cp:lastModifiedBy>
  <cp:revision>27</cp:revision>
  <dcterms:created xsi:type="dcterms:W3CDTF">2019-02-23T07:38:10Z</dcterms:created>
  <dcterms:modified xsi:type="dcterms:W3CDTF">2019-03-10T08:07:33Z</dcterms:modified>
</cp:coreProperties>
</file>